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2" r:id="rId2"/>
    <p:sldId id="256" r:id="rId3"/>
    <p:sldId id="263" r:id="rId4"/>
    <p:sldId id="261" r:id="rId5"/>
    <p:sldId id="266" r:id="rId6"/>
    <p:sldId id="258" r:id="rId7"/>
    <p:sldId id="265" r:id="rId8"/>
    <p:sldId id="264" r:id="rId9"/>
    <p:sldId id="267" r:id="rId10"/>
    <p:sldId id="259" r:id="rId11"/>
    <p:sldId id="26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00"/>
    <a:srgbClr val="33CC33"/>
    <a:srgbClr val="FF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4" autoAdjust="0"/>
    <p:restoredTop sz="94660"/>
  </p:normalViewPr>
  <p:slideViewPr>
    <p:cSldViewPr>
      <p:cViewPr>
        <p:scale>
          <a:sx n="64" d="100"/>
          <a:sy n="64" d="100"/>
        </p:scale>
        <p:origin x="-3114" y="-10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7C55C-BB39-449D-B018-A08957EB6DD9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B0252-0687-49FB-B4F8-F09F885242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200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B0252-0687-49FB-B4F8-F09F8852421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982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050" name="Picture 2" descr="http://img1.liveinternet.ru/images/attach/c/7/124/821/124821199_2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1412" y="5004690"/>
            <a:ext cx="4032448" cy="177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1.liveinternet.ru/images/attach/c/7/124/821/124821199_28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07504" y="66667"/>
            <a:ext cx="4032448" cy="177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1.liveinternet.ru/images/attach/c/11/117/300/117300347_130830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18008"/>
            <a:ext cx="2968096" cy="222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1.liveinternet.ru/images/attach/c/11/117/300/117300347_130830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08519" y="4481736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019"/>
            </a:avLst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5.jpeg"/><Relationship Id="rId12" Type="http://schemas.openxmlformats.org/officeDocument/2006/relationships/image" Target="../media/image39.png"/><Relationship Id="rId2" Type="http://schemas.openxmlformats.org/officeDocument/2006/relationships/audio" Target="../media/audio2.wav"/><Relationship Id="rId16" Type="http://schemas.openxmlformats.org/officeDocument/2006/relationships/image" Target="../media/image43.png"/><Relationship Id="rId1" Type="http://schemas.openxmlformats.org/officeDocument/2006/relationships/audio" Target="../media/audio1.wav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8.png"/><Relationship Id="rId5" Type="http://schemas.openxmlformats.org/officeDocument/2006/relationships/audio" Target="../media/audio5.wav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gif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4.png"/><Relationship Id="rId4" Type="http://schemas.openxmlformats.org/officeDocument/2006/relationships/image" Target="../media/image11.jpeg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microsoft.com/office/2007/relationships/hdphoto" Target="../media/hdphoto7.wdp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0.png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.png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24" Type="http://schemas.microsoft.com/office/2007/relationships/hdphoto" Target="../media/hdphoto10.wdp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microsoft.com/office/2007/relationships/hdphoto" Target="../media/hdphoto11.wdp"/><Relationship Id="rId10" Type="http://schemas.openxmlformats.org/officeDocument/2006/relationships/image" Target="../media/image24.png"/><Relationship Id="rId19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Red-Autumn-Leaves-Photography-HD-Wallpapers-for-Beckground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4206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87624" y="260648"/>
            <a:ext cx="7128792" cy="2062103"/>
          </a:xfrm>
          <a:prstGeom prst="rect">
            <a:avLst/>
          </a:prstGeom>
          <a:solidFill>
            <a:srgbClr val="FFFF9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НОД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по познавательному развитию с детьми старшей группы по теме: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5517232"/>
            <a:ext cx="5081391" cy="954107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Воспитатель: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Мальцева Лариса Анатольевна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967334"/>
            <a:ext cx="8352928" cy="24778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86000"/>
                    </a:prstClr>
                  </a:outerShdw>
                </a:effectLst>
                <a:latin typeface="Georgia" pitchFamily="18" charset="0"/>
              </a:rPr>
              <a:t>ЗОЛОТАЯ ОСЕНЬ</a:t>
            </a:r>
            <a:endParaRPr lang="ru-RU" sz="5400" b="1" cap="none" spc="0" dirty="0">
              <a:ln w="11430">
                <a:solidFill>
                  <a:srgbClr val="FFC000"/>
                </a:solidFill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86000"/>
                  </a:prstClr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Osennij_vals_-_Dejstvitelno_krasivaya_melodiya_(Byhta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965" y="58617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home\Desktop\персонаж-из-му-ьтфи-ьма-монитора-компьютера-40164128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1305855"/>
            <a:ext cx="6170835" cy="5552145"/>
          </a:xfrm>
          <a:prstGeom prst="rect">
            <a:avLst/>
          </a:prstGeom>
          <a:noFill/>
        </p:spPr>
      </p:pic>
      <p:pic>
        <p:nvPicPr>
          <p:cNvPr id="3075" name="Picture 3" descr="C:\Users\home\Desktop\17_64988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0"/>
            <a:ext cx="5184576" cy="2088232"/>
          </a:xfrm>
          <a:prstGeom prst="rect">
            <a:avLst/>
          </a:prstGeom>
          <a:noFill/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8460432" y="2492896"/>
            <a:ext cx="304800" cy="3048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Rot="1" noChangeAspect="1"/>
          </p:cNvPicPr>
          <p:nvPr>
            <a:wavAudioFile r:embed="rId2" name="2"/>
          </p:nvPr>
        </p:nvPicPr>
        <p:blipFill>
          <a:blip r:embed="rId10" cstate="print"/>
          <a:stretch>
            <a:fillRect/>
          </a:stretch>
        </p:blipFill>
        <p:spPr>
          <a:xfrm>
            <a:off x="8460432" y="306896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1" cstate="print"/>
          <a:stretch>
            <a:fillRect/>
          </a:stretch>
        </p:blipFill>
        <p:spPr>
          <a:xfrm>
            <a:off x="8460432" y="3645024"/>
            <a:ext cx="304800" cy="304800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12" cstate="print"/>
          <a:stretch>
            <a:fillRect/>
          </a:stretch>
        </p:blipFill>
        <p:spPr>
          <a:xfrm>
            <a:off x="8460432" y="4149080"/>
            <a:ext cx="304800" cy="304800"/>
          </a:xfrm>
          <a:prstGeom prst="rect">
            <a:avLst/>
          </a:prstGeom>
        </p:spPr>
      </p:pic>
      <p:pic>
        <p:nvPicPr>
          <p:cNvPr id="3077" name="Picture 5" descr="C:\Users\home\Desktop\osenniye-listya-na-prozrachnom-fone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-1686472" y="542456"/>
            <a:ext cx="6321382" cy="4173589"/>
          </a:xfrm>
          <a:prstGeom prst="rect">
            <a:avLst/>
          </a:prstGeom>
          <a:noFill/>
        </p:spPr>
      </p:pic>
      <p:pic>
        <p:nvPicPr>
          <p:cNvPr id="3078" name="Picture 6" descr="C:\Users\home\Desktop\osennie-listya-1200x67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1163346">
            <a:off x="3977563" y="4685903"/>
            <a:ext cx="5212100" cy="2315163"/>
          </a:xfrm>
          <a:prstGeom prst="rect">
            <a:avLst/>
          </a:prstGeom>
          <a:noFill/>
        </p:spPr>
      </p:pic>
      <p:pic>
        <p:nvPicPr>
          <p:cNvPr id="3080" name="Picture 8" descr="C:\Users\home\Desktop\osennie_listya_6_11093906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6200000">
            <a:off x="4680011" y="1448781"/>
            <a:ext cx="4320482" cy="2952328"/>
          </a:xfrm>
          <a:prstGeom prst="rect">
            <a:avLst/>
          </a:prstGeom>
          <a:noFill/>
        </p:spPr>
      </p:pic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5" name="Записанный звук"/>
          </p:nvPr>
        </p:nvPicPr>
        <p:blipFill>
          <a:blip r:embed="rId16" cstate="print"/>
          <a:stretch>
            <a:fillRect/>
          </a:stretch>
        </p:blipFill>
        <p:spPr>
          <a:xfrm>
            <a:off x="8460432" y="46531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2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6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home\Desktop\17_64988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620000" cy="5657850"/>
          </a:xfrm>
          <a:prstGeom prst="rect">
            <a:avLst/>
          </a:prstGeom>
          <a:noFill/>
        </p:spPr>
      </p:pic>
      <p:pic>
        <p:nvPicPr>
          <p:cNvPr id="8198" name="Picture 6" descr="C:\Users\home\Desktop\image_86151016073337205907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9" name="Picture 7" descr="C:\Users\home\Desktop\2575099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77271" y="-402895"/>
            <a:ext cx="4762500" cy="4086225"/>
          </a:xfrm>
          <a:prstGeom prst="rect">
            <a:avLst/>
          </a:prstGeom>
          <a:noFill/>
        </p:spPr>
      </p:pic>
      <p:pic>
        <p:nvPicPr>
          <p:cNvPr id="8" name="Picture 7" descr="C:\Users\home\Desktop\2575099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3704" y="1816429"/>
            <a:ext cx="4762500" cy="4086225"/>
          </a:xfrm>
          <a:prstGeom prst="rect">
            <a:avLst/>
          </a:prstGeom>
          <a:noFill/>
        </p:spPr>
      </p:pic>
      <p:pic>
        <p:nvPicPr>
          <p:cNvPr id="9" name="Picture 7" descr="C:\Users\home\Desktop\2575099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9088" y="1591696"/>
            <a:ext cx="4762500" cy="4086225"/>
          </a:xfrm>
          <a:prstGeom prst="rect">
            <a:avLst/>
          </a:prstGeom>
          <a:noFill/>
        </p:spPr>
      </p:pic>
      <p:pic>
        <p:nvPicPr>
          <p:cNvPr id="10" name="Picture 7" descr="C:\Users\home\Desktop\2575099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50" y="3429000"/>
            <a:ext cx="4762500" cy="4086225"/>
          </a:xfrm>
          <a:prstGeom prst="rect">
            <a:avLst/>
          </a:prstGeom>
          <a:noFill/>
        </p:spPr>
      </p:pic>
      <p:pic>
        <p:nvPicPr>
          <p:cNvPr id="11" name="Picture 7" descr="C:\Users\home\Desktop\2575099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3933056"/>
            <a:ext cx="4762500" cy="4086225"/>
          </a:xfrm>
          <a:prstGeom prst="rect">
            <a:avLst/>
          </a:prstGeom>
          <a:noFill/>
        </p:spPr>
      </p:pic>
      <p:pic>
        <p:nvPicPr>
          <p:cNvPr id="4" name="slovo_predostavlyaetsya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082" y="5704466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0882" y="1988840"/>
            <a:ext cx="70487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</a:rPr>
              <a:t>МОЛОДЦЫ!!!</a:t>
            </a:r>
            <a:endParaRPr lang="ru-RU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8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ome\Desktop\персонаж-из-му-ьтфи-ьма-монитора-компьютера-4016412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0"/>
            <a:ext cx="7622206" cy="6858000"/>
          </a:xfrm>
          <a:prstGeom prst="rect">
            <a:avLst/>
          </a:prstGeom>
          <a:noFill/>
        </p:spPr>
      </p:pic>
      <p:pic>
        <p:nvPicPr>
          <p:cNvPr id="1030" name="Picture 6" descr="C:\Users\home\Desktop\depositphotos_126709398-stock-photo-yellow-maple-leaves-on-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98" t="9269" r="7352" b="9149"/>
          <a:stretch>
            <a:fillRect/>
          </a:stretch>
        </p:blipFill>
        <p:spPr bwMode="auto">
          <a:xfrm>
            <a:off x="0" y="-747464"/>
            <a:ext cx="9144000" cy="7605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311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preview-25744465-1200x630-99-14847289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855868"/>
            <a:ext cx="5760640" cy="5249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3" descr="C:\Users\home\Desktop\klen6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560894" y="1871984"/>
            <a:ext cx="6869330" cy="3102702"/>
          </a:xfrm>
          <a:prstGeom prst="rect">
            <a:avLst/>
          </a:prstGeom>
          <a:noFill/>
        </p:spPr>
      </p:pic>
      <p:pic>
        <p:nvPicPr>
          <p:cNvPr id="2052" name="Picture 4" descr="C:\Users\home\Desktop\osenniye-listya-na-prozrachnom-fo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667944" y="523929"/>
            <a:ext cx="6212317" cy="41015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411760" y="260648"/>
            <a:ext cx="55446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t"/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И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latin typeface="Georgia" pitchFamily="18" charset="0"/>
              </a:rPr>
              <a:t>. А. Бунин. «Листопад». </a:t>
            </a:r>
            <a:endParaRPr lang="ru-RU" sz="2800" b="1" dirty="0">
              <a:ln>
                <a:solidFill>
                  <a:schemeClr val="tx1"/>
                </a:solidFill>
              </a:ln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6021288"/>
            <a:ext cx="5436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Лес, точно терем расписной,</a:t>
            </a:r>
          </a:p>
          <a:p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 Лиловый, золотой, багряный,</a:t>
            </a:r>
          </a:p>
          <a:p>
            <a:r>
              <a:rPr lang="ru-RU" sz="2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27984" y="6021288"/>
            <a:ext cx="51986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Веселой, пестрою стеной</a:t>
            </a:r>
          </a:p>
          <a:p>
            <a:pPr lvl="0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Georgia" pitchFamily="18" charset="0"/>
              </a:rPr>
              <a:t> Стоит над светлою поляной.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311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me\Desktop\im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35034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home\Desktop\394a938106fbb535c0ac1e76e85b244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429000"/>
            <a:ext cx="4248472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home\Desktop\7987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764704"/>
            <a:ext cx="3282439" cy="2462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home\Desktop\1315320542_titulnyj.jpg"/>
          <p:cNvPicPr>
            <a:picLocks noChangeAspect="1" noChangeArrowheads="1"/>
          </p:cNvPicPr>
          <p:nvPr/>
        </p:nvPicPr>
        <p:blipFill>
          <a:blip r:embed="rId7" cstate="print"/>
          <a:srcRect t="11504" b="18320"/>
          <a:stretch>
            <a:fillRect/>
          </a:stretch>
        </p:blipFill>
        <p:spPr bwMode="auto">
          <a:xfrm>
            <a:off x="4572000" y="836712"/>
            <a:ext cx="3960440" cy="2634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Users\home\Desktop\osenniye-listya-na-prozrachnom-fon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22279">
            <a:off x="6108516" y="1940990"/>
            <a:ext cx="3267481" cy="175271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2204864"/>
            <a:ext cx="926407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ИГРА</a:t>
            </a:r>
          </a:p>
          <a:p>
            <a:pPr algn="ctr"/>
            <a:r>
              <a:rPr lang="ru-RU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«КАКАЯ ОСЕНЬ?»</a:t>
            </a:r>
            <a:endParaRPr lang="ru-RU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5128" name="Picture 8" descr="C:\Users\home\Desktop\post-1544576-1296501472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3048000"/>
            <a:ext cx="5715000" cy="3810000"/>
          </a:xfrm>
          <a:prstGeom prst="rect">
            <a:avLst/>
          </a:prstGeom>
          <a:noFill/>
        </p:spPr>
      </p:pic>
      <p:pic>
        <p:nvPicPr>
          <p:cNvPr id="3" name="3 Танец с платочкам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03963" y="56097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home\Desktop\img2.jpg"/>
          <p:cNvPicPr>
            <a:picLocks noChangeAspect="1" noChangeArrowheads="1"/>
          </p:cNvPicPr>
          <p:nvPr/>
        </p:nvPicPr>
        <p:blipFill>
          <a:blip r:embed="rId2" cstate="print"/>
          <a:srcRect t="57407"/>
          <a:stretch>
            <a:fillRect/>
          </a:stretch>
        </p:blipFill>
        <p:spPr bwMode="auto">
          <a:xfrm>
            <a:off x="611560" y="1340768"/>
            <a:ext cx="7969326" cy="4869160"/>
          </a:xfrm>
          <a:prstGeom prst="rect">
            <a:avLst/>
          </a:prstGeom>
          <a:noFill/>
        </p:spPr>
      </p:pic>
      <p:pic>
        <p:nvPicPr>
          <p:cNvPr id="6148" name="Picture 4" descr="C:\Users\home\Desktop\depositphotos_126709398-stock-photo-yellow-maple-leaves-on-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54" t="12340" r="4798" b="12898"/>
          <a:stretch>
            <a:fillRect/>
          </a:stretch>
        </p:blipFill>
        <p:spPr bwMode="auto">
          <a:xfrm flipH="1">
            <a:off x="-252536" y="0"/>
            <a:ext cx="9396536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1253" y="1340768"/>
            <a:ext cx="8862747" cy="70788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РУССКИЕ НАРОДНЫЕ ПРИМЕТЫ ОСЕНИ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915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home\Desktop\privet_osen_3_2606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057998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492896"/>
            <a:ext cx="9144000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latin typeface="Georgia" pitchFamily="18" charset="0"/>
              </a:rPr>
              <a:t> </a:t>
            </a:r>
          </a:p>
          <a:p>
            <a:pPr algn="ctr"/>
            <a:r>
              <a:rPr lang="ru-RU" sz="6600" b="1" dirty="0" smtClean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1257300" dir="11640000" sx="128000" sy="128000" kx="-1800000" algn="bl" rotWithShape="0">
                    <a:prstClr val="black">
                      <a:alpha val="51000"/>
                    </a:prstClr>
                  </a:outerShdw>
                </a:effectLst>
                <a:latin typeface="Georgia" pitchFamily="18" charset="0"/>
              </a:rPr>
              <a:t>«УЗНАЙ ПО</a:t>
            </a:r>
          </a:p>
          <a:p>
            <a:pPr algn="ctr"/>
            <a:endParaRPr lang="ru-RU" sz="6600" b="1" dirty="0" smtClean="0">
              <a:ln w="1143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60007" dist="1257300" dir="11640000" sx="128000" sy="128000" kx="-1800000" algn="bl" rotWithShape="0">
                  <a:prstClr val="black">
                    <a:alpha val="51000"/>
                  </a:prst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6600" b="1" dirty="0" smtClean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1257300" dir="11640000" sx="128000" sy="128000" kx="-1800000" algn="bl" rotWithShape="0">
                    <a:prstClr val="black">
                      <a:alpha val="51000"/>
                    </a:prstClr>
                  </a:outerShdw>
                </a:effectLst>
                <a:latin typeface="Georgia" pitchFamily="18" charset="0"/>
              </a:rPr>
              <a:t> ТЕНИ»</a:t>
            </a:r>
            <a:endParaRPr lang="ru-RU" sz="6600" b="1" cap="none" spc="0" dirty="0">
              <a:ln w="1143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60007" dist="1257300" dir="11640000" sx="128000" sy="128000" kx="-1800000" algn="bl" rotWithShape="0">
                  <a:prstClr val="black">
                    <a:alpha val="51000"/>
                  </a:prst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1484784"/>
            <a:ext cx="361509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Georgia" pitchFamily="18" charset="0"/>
              </a:rPr>
              <a:t>ИГРА</a:t>
            </a:r>
            <a:endParaRPr lang="ru-RU" sz="8800" b="1" cap="none" spc="0" dirty="0">
              <a:ln w="11430"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me\Desktop\45ca1849b259fefb374962f49bbcf5c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62886"/>
          </a:xfrm>
          <a:prstGeom prst="rect">
            <a:avLst/>
          </a:prstGeom>
          <a:noFill/>
        </p:spPr>
      </p:pic>
      <p:pic>
        <p:nvPicPr>
          <p:cNvPr id="7171" name="Picture 3" descr="C:\Users\home\Desktop\image_86151016073337205907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4664"/>
            <a:ext cx="9144000" cy="6453336"/>
          </a:xfrm>
          <a:prstGeom prst="rect">
            <a:avLst/>
          </a:prstGeom>
          <a:noFill/>
        </p:spPr>
      </p:pic>
      <p:pic>
        <p:nvPicPr>
          <p:cNvPr id="2" name="3 Танец с платочкам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242213" y="812530"/>
            <a:ext cx="8659573" cy="575230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4" name="Picture 12" descr="C:\Users\СЦ_Цифра\Desktop\1504729678_beryeza_raskrask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930" l="10000" r="100000">
                        <a14:backgroundMark x1="54028" y1="74903" x2="54028" y2="74903"/>
                        <a14:backgroundMark x1="76134" y1="76886" x2="76134" y2="76886"/>
                        <a14:backgroundMark x1="87731" y1="83832" x2="87731" y2="83832"/>
                        <a14:backgroundMark x1="67059" y1="66946" x2="67059" y2="66946"/>
                        <a14:backgroundMark x1="63529" y1="82515" x2="63529" y2="82515"/>
                        <a14:backgroundMark x1="80504" y1="72096" x2="80504" y2="72096"/>
                        <a14:backgroundMark x1="71429" y1="68743" x2="71429" y2="68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03" b="11508"/>
          <a:stretch/>
        </p:blipFill>
        <p:spPr bwMode="auto">
          <a:xfrm flipH="1">
            <a:off x="7001690" y="757572"/>
            <a:ext cx="1871175" cy="306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3081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СХЕМА </a:t>
            </a:r>
            <a:br>
              <a:rPr lang="ru-RU" sz="2800" b="1" dirty="0" smtClean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</a:br>
            <a:r>
              <a:rPr lang="ru-RU" sz="2800" b="1" dirty="0" smtClean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осеннего участка старшей группы</a:t>
            </a:r>
            <a:endParaRPr lang="ru-RU" sz="2800" b="1" dirty="0">
              <a:ln w="1905"/>
              <a:solidFill>
                <a:srgbClr val="FF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3" descr="C:\Users\СЦ_Цифра\Desktop\No6716 QQ pet house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667" l="633" r="100000">
                        <a14:foregroundMark x1="17722" y1="50000" x2="17722" y2="50000"/>
                        <a14:foregroundMark x1="35443" y1="54444" x2="35443" y2="54444"/>
                        <a14:foregroundMark x1="46835" y1="68333" x2="46835" y2="68333"/>
                        <a14:foregroundMark x1="46835" y1="81667" x2="46835" y2="81667"/>
                        <a14:foregroundMark x1="55696" y1="84444" x2="55696" y2="84444"/>
                        <a14:foregroundMark x1="32278" y1="85556" x2="32278" y2="85556"/>
                        <a14:foregroundMark x1="15823" y1="77222" x2="15823" y2="77222"/>
                        <a14:foregroundMark x1="11392" y1="62778" x2="11392" y2="62778"/>
                        <a14:foregroundMark x1="7595" y1="78333" x2="7595" y2="78333"/>
                        <a14:foregroundMark x1="13291" y1="88333" x2="13291" y2="88333"/>
                        <a14:foregroundMark x1="28481" y1="76111" x2="28481" y2="76111"/>
                        <a14:foregroundMark x1="26582" y1="64444" x2="26582" y2="64444"/>
                        <a14:foregroundMark x1="40506" y1="61667" x2="40506" y2="61667"/>
                        <a14:foregroundMark x1="32278" y1="47222" x2="32278" y2="47222"/>
                        <a14:foregroundMark x1="26582" y1="64444" x2="26582" y2="64444"/>
                        <a14:foregroundMark x1="32278" y1="67222" x2="37342" y2="73889"/>
                        <a14:foregroundMark x1="37342" y1="73889" x2="37342" y2="73889"/>
                        <a14:foregroundMark x1="78481" y1="80000" x2="78481" y2="80000"/>
                        <a14:foregroundMark x1="84810" y1="36667" x2="84810" y2="36667"/>
                        <a14:foregroundMark x1="80380" y1="44444" x2="80380" y2="44444"/>
                        <a14:foregroundMark x1="26582" y1="40556" x2="26582" y2="40556"/>
                        <a14:foregroundMark x1="33544" y1="39444" x2="33544" y2="39444"/>
                        <a14:foregroundMark x1="10127" y1="91111" x2="10127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97" y="2681811"/>
            <a:ext cx="1543595" cy="16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СЦ_Цифра\Desktop\did-04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71" y="4011322"/>
            <a:ext cx="2706198" cy="18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СЦ_Цифра\Desktop\ОДБ.02.06_1000x100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8" t="19506" r="18362" b="17851"/>
          <a:stretch/>
        </p:blipFill>
        <p:spPr bwMode="auto">
          <a:xfrm>
            <a:off x="5940152" y="1825107"/>
            <a:ext cx="1364477" cy="86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C:\Users\СЦ_Цифра\Desktop\725cad35cb17a2cc2312f8bad4608e09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292" y="1010743"/>
            <a:ext cx="2540771" cy="124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5" descr="C:\Users\СЦ_Цифра\Desktop\1504729628_073407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6" b="81560" l="10000" r="93889">
                        <a14:foregroundMark x1="40139" y1="13211" x2="40139" y2="13211"/>
                        <a14:foregroundMark x1="32222" y1="14771" x2="32222" y2="14771"/>
                        <a14:foregroundMark x1="26111" y1="20367" x2="26111" y2="20367"/>
                        <a14:foregroundMark x1="14306" y1="34862" x2="14306" y2="34862"/>
                        <a14:foregroundMark x1="14306" y1="44587" x2="14306" y2="44587"/>
                        <a14:foregroundMark x1="15972" y1="54404" x2="17500" y2="56422"/>
                        <a14:foregroundMark x1="30000" y1="56972" x2="30000" y2="56972"/>
                        <a14:foregroundMark x1="43194" y1="50275" x2="43194" y2="50275"/>
                        <a14:foregroundMark x1="54167" y1="52294" x2="54167" y2="52294"/>
                        <a14:foregroundMark x1="60278" y1="52844" x2="60278" y2="52844"/>
                        <a14:foregroundMark x1="50139" y1="62110" x2="50139" y2="62110"/>
                        <a14:foregroundMark x1="48611" y1="73945" x2="48611" y2="73945"/>
                        <a14:foregroundMark x1="48611" y1="65688" x2="48611" y2="65688"/>
                        <a14:foregroundMark x1="49444" y1="57523" x2="49444" y2="57523"/>
                        <a14:foregroundMark x1="43194" y1="56422" x2="43194" y2="56422"/>
                        <a14:foregroundMark x1="68889" y1="45596" x2="68889" y2="45596"/>
                        <a14:foregroundMark x1="79028" y1="37431" x2="79028" y2="37431"/>
                        <a14:foregroundMark x1="67361" y1="19358" x2="67361" y2="19358"/>
                        <a14:foregroundMark x1="61944" y1="14771" x2="61944" y2="14771"/>
                        <a14:foregroundMark x1="54861" y1="14771" x2="54861" y2="14771"/>
                        <a14:foregroundMark x1="50139" y1="12202" x2="50139" y2="12202"/>
                        <a14:foregroundMark x1="58056" y1="35321" x2="58056" y2="35321"/>
                        <a14:foregroundMark x1="48611" y1="20367" x2="48611" y2="20367"/>
                        <a14:foregroundMark x1="26111" y1="25046" x2="26111" y2="25046"/>
                        <a14:foregroundMark x1="22917" y1="35321" x2="22917" y2="35321"/>
                        <a14:foregroundMark x1="33056" y1="43578" x2="33056" y2="43578"/>
                        <a14:foregroundMark x1="62639" y1="44128" x2="62639" y2="44128"/>
                        <a14:foregroundMark x1="58750" y1="31193" x2="58750" y2="31193"/>
                        <a14:foregroundMark x1="54167" y1="31743" x2="54167" y2="31743"/>
                        <a14:foregroundMark x1="66528" y1="29174" x2="66528" y2="29174"/>
                        <a14:foregroundMark x1="30694" y1="26055" x2="30694" y2="26055"/>
                        <a14:foregroundMark x1="29167" y1="35321" x2="29167" y2="35321"/>
                        <a14:foregroundMark x1="17500" y1="33303" x2="17500" y2="33303"/>
                        <a14:foregroundMark x1="52500" y1="21468" x2="52500" y2="21468"/>
                        <a14:foregroundMark x1="58750" y1="13761" x2="58750" y2="13761"/>
                        <a14:foregroundMark x1="52500" y1="11101" x2="52500" y2="11101"/>
                        <a14:foregroundMark x1="45556" y1="9633" x2="45556" y2="9633"/>
                        <a14:foregroundMark x1="45556" y1="11101" x2="45556" y2="11101"/>
                        <a14:foregroundMark x1="58056" y1="16330" x2="58056" y2="16330"/>
                        <a14:foregroundMark x1="61944" y1="16789" x2="65000" y2="19358"/>
                        <a14:foregroundMark x1="68889" y1="17339" x2="68889" y2="17339"/>
                        <a14:foregroundMark x1="69722" y1="21927" x2="69722" y2="24037"/>
                        <a14:foregroundMark x1="69722" y1="26606" x2="69722" y2="26606"/>
                        <a14:foregroundMark x1="46250" y1="15229" x2="46250" y2="15229"/>
                        <a14:foregroundMark x1="36111" y1="14220" x2="36111" y2="14220"/>
                        <a14:foregroundMark x1="40139" y1="10092" x2="40139" y2="10092"/>
                        <a14:foregroundMark x1="42361" y1="16789" x2="42361" y2="16789"/>
                        <a14:foregroundMark x1="50972" y1="15229" x2="50972" y2="15229"/>
                        <a14:foregroundMark x1="56389" y1="16330" x2="56389" y2="16330"/>
                        <a14:foregroundMark x1="61944" y1="21468" x2="61944" y2="21468"/>
                        <a14:foregroundMark x1="63472" y1="21927" x2="63472" y2="21927"/>
                        <a14:foregroundMark x1="65833" y1="24495" x2="65833" y2="24495"/>
                        <a14:backgroundMark x1="44722" y1="52294" x2="44722" y2="52294"/>
                        <a14:backgroundMark x1="44028" y1="51284" x2="44028" y2="5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10115" r="7711" b="21351"/>
          <a:stretch/>
        </p:blipFill>
        <p:spPr bwMode="auto">
          <a:xfrm>
            <a:off x="566324" y="757572"/>
            <a:ext cx="2273139" cy="267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C:\Users\СЦ_Цифра\Desktop\detskie-raskraski-lipa5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77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4366" y="3469557"/>
            <a:ext cx="2412748" cy="330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C:\Users\СЦ_Цифра\Desktop\orig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8909" y1="32848" x2="48909" y2="32848"/>
                        <a14:foregroundMark x1="44727" y1="28727" x2="44727" y2="28727"/>
                        <a14:foregroundMark x1="43636" y1="28727" x2="43636" y2="28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057" y="2726058"/>
            <a:ext cx="2222914" cy="154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C:\Users\СЦ_Цифра\Desktop\_topol.jpg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25" y="1195459"/>
            <a:ext cx="945274" cy="8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" descr="Раскраска Листья деревьев coloring"/>
          <p:cNvPicPr>
            <a:picLocks noChangeAspect="1" noChangeArrowheads="1"/>
          </p:cNvPicPr>
          <p:nvPr/>
        </p:nvPicPr>
        <p:blipFill>
          <a:blip r:embed="rId2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619" b="90000" l="1143" r="98714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3936">
            <a:off x="990171" y="5016242"/>
            <a:ext cx="491159" cy="79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C:\Users\СЦ_Цифра\Desktop\1504729678_beryeza_raskraska.jpg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40" b="100000" l="9916" r="98487">
                        <a14:backgroundMark x1="50084" y1="76048" x2="50084" y2="76048"/>
                        <a14:backgroundMark x1="39832" y1="44790" x2="39832" y2="44790"/>
                        <a14:backgroundMark x1="59664" y1="51617" x2="59664" y2="51617"/>
                        <a14:backgroundMark x1="34790" y1="67425" x2="34790" y2="67425"/>
                        <a14:backgroundMark x1="39832" y1="75329" x2="39832" y2="75329"/>
                        <a14:backgroundMark x1="43025" y1="53653" x2="43025" y2="53653"/>
                        <a14:backgroundMark x1="45546" y1="29461" x2="45546" y2="29461"/>
                        <a14:backgroundMark x1="44370" y1="17126" x2="44370" y2="17126"/>
                        <a14:backgroundMark x1="32101" y1="15689" x2="32101" y2="15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013" b="6481"/>
          <a:stretch/>
        </p:blipFill>
        <p:spPr bwMode="auto">
          <a:xfrm flipH="1">
            <a:off x="7956245" y="3194009"/>
            <a:ext cx="1172031" cy="98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avatars.mds.yandex.net/get-pdb/1964870/4a3330ab-a9e9-415b-8196-f849ce3e2f71/s1200"/>
          <p:cNvPicPr>
            <a:picLocks noChangeAspect="1" noChangeArrowheads="1"/>
          </p:cNvPicPr>
          <p:nvPr/>
        </p:nvPicPr>
        <p:blipFill>
          <a:blip r:embed="rId2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79" y="3908405"/>
            <a:ext cx="1324140" cy="94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C:\Users\СЦ_Цифра\Desktop\1504729678_beryeza_raskraska.jpg"/>
          <p:cNvPicPr>
            <a:picLocks noChangeAspect="1" noChangeArrowheads="1"/>
          </p:cNvPicPr>
          <p:nvPr/>
        </p:nvPicPr>
        <p:blipFill rotWithShape="1">
          <a:blip r:embed="rId2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930" l="10000" r="100000">
                        <a14:backgroundMark x1="54028" y1="74903" x2="54028" y2="74903"/>
                        <a14:backgroundMark x1="66218" y1="48383" x2="66218" y2="48383"/>
                        <a14:backgroundMark x1="48067" y1="30299" x2="48067" y2="30299"/>
                        <a14:backgroundMark x1="42689" y1="16048" x2="42689" y2="16048"/>
                        <a14:backgroundMark x1="33613" y1="21557" x2="33613" y2="21557"/>
                        <a14:backgroundMark x1="26891" y1="53653" x2="26891" y2="53653"/>
                        <a14:backgroundMark x1="39664" y1="44551" x2="39664" y2="44551"/>
                        <a14:backgroundMark x1="41513" y1="75689" x2="41513" y2="75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5338"/>
          <a:stretch/>
        </p:blipFill>
        <p:spPr bwMode="auto">
          <a:xfrm flipH="1">
            <a:off x="6470007" y="2187719"/>
            <a:ext cx="1237596" cy="154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C:\Users\СЦ_Цифра\Desktop\1504729681_3-1.jpg"/>
          <p:cNvPicPr>
            <a:picLocks noChangeAspect="1" noChangeArrowheads="1"/>
          </p:cNvPicPr>
          <p:nvPr/>
        </p:nvPicPr>
        <p:blipFill>
          <a:blip r:embed="rId27">
            <a:grayscl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56" b="98056" l="14534" r="822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53572"/>
            <a:ext cx="5361250" cy="38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eizvesten_-_krasivaya_osennyaya_melodiya_(Byhta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977653" y="55878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60</Words>
  <Application>Microsoft Office PowerPoint</Application>
  <PresentationFormat>Экран (4:3)</PresentationFormat>
  <Paragraphs>22</Paragraphs>
  <Slides>11</Slides>
  <Notes>1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 осеннего участка старшей группы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презентации «Осенний вальс»</dc:title>
  <dc:creator>Samsung</dc:creator>
  <cp:lastModifiedBy>СЦ_Цифра</cp:lastModifiedBy>
  <cp:revision>33</cp:revision>
  <dcterms:created xsi:type="dcterms:W3CDTF">2017-09-03T06:28:38Z</dcterms:created>
  <dcterms:modified xsi:type="dcterms:W3CDTF">2019-10-29T08:58:56Z</dcterms:modified>
</cp:coreProperties>
</file>