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5" r:id="rId5"/>
    <p:sldId id="258" r:id="rId6"/>
    <p:sldId id="266" r:id="rId7"/>
    <p:sldId id="267" r:id="rId8"/>
    <p:sldId id="257" r:id="rId9"/>
    <p:sldId id="268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-3660" y="-1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с зимний картинки для детей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" y="0"/>
            <a:ext cx="9222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5" y="0"/>
            <a:ext cx="93944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cap="all" spc="0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«Детский сад комбинированного вида №27»</a:t>
            </a:r>
            <a:endParaRPr lang="ru-RU" sz="2400" b="1" cap="all" spc="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373" y="829787"/>
            <a:ext cx="91502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3175">
                  <a:solidFill>
                    <a:sysClr val="windowText" lastClr="000000"/>
                  </a:solidFill>
                </a:ln>
                <a:gradFill flip="none" rotWithShape="1">
                  <a:gsLst>
                    <a:gs pos="47000">
                      <a:srgbClr val="0070C0"/>
                    </a:gs>
                    <a:gs pos="66000">
                      <a:schemeClr val="bg2"/>
                    </a:gs>
                    <a:gs pos="80000">
                      <a:srgbClr val="9999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Непосредственно образовательная </a:t>
            </a:r>
          </a:p>
          <a:p>
            <a:pPr algn="ctr"/>
            <a:r>
              <a:rPr lang="ru-RU" sz="4000" b="1" cap="none" spc="0" dirty="0" smtClean="0">
                <a:ln w="3175">
                  <a:solidFill>
                    <a:sysClr val="windowText" lastClr="000000"/>
                  </a:solidFill>
                </a:ln>
                <a:gradFill flip="none" rotWithShape="1">
                  <a:gsLst>
                    <a:gs pos="47000">
                      <a:srgbClr val="0070C0"/>
                    </a:gs>
                    <a:gs pos="66000">
                      <a:schemeClr val="bg2"/>
                    </a:gs>
                    <a:gs pos="80000">
                      <a:srgbClr val="9999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деятельность </a:t>
            </a:r>
          </a:p>
          <a:p>
            <a:pPr algn="ctr"/>
            <a:r>
              <a:rPr lang="ru-RU" sz="4000" b="1" cap="none" spc="0" dirty="0" smtClean="0">
                <a:ln w="3175">
                  <a:solidFill>
                    <a:sysClr val="windowText" lastClr="000000"/>
                  </a:solidFill>
                </a:ln>
                <a:gradFill flip="none" rotWithShape="1">
                  <a:gsLst>
                    <a:gs pos="47000">
                      <a:srgbClr val="0070C0"/>
                    </a:gs>
                    <a:gs pos="66000">
                      <a:schemeClr val="bg2"/>
                    </a:gs>
                    <a:gs pos="80000">
                      <a:srgbClr val="9999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по Познавательному развитию</a:t>
            </a:r>
          </a:p>
          <a:p>
            <a:pPr algn="ctr"/>
            <a:r>
              <a:rPr lang="ru-RU" sz="4000" b="1" dirty="0" smtClean="0">
                <a:ln w="3175">
                  <a:solidFill>
                    <a:sysClr val="windowText" lastClr="000000"/>
                  </a:solidFill>
                </a:ln>
                <a:gradFill flip="none" rotWithShape="1">
                  <a:gsLst>
                    <a:gs pos="47000">
                      <a:srgbClr val="0070C0"/>
                    </a:gs>
                    <a:gs pos="66000">
                      <a:schemeClr val="bg2"/>
                    </a:gs>
                    <a:gs pos="80000">
                      <a:srgbClr val="9999FF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(ФЭМП)</a:t>
            </a:r>
            <a:endParaRPr lang="ru-RU" sz="4000" b="1" cap="none" spc="0" dirty="0">
              <a:ln w="3175">
                <a:solidFill>
                  <a:sysClr val="windowText" lastClr="000000"/>
                </a:solidFill>
              </a:ln>
              <a:gradFill flip="none" rotWithShape="1">
                <a:gsLst>
                  <a:gs pos="47000">
                    <a:srgbClr val="0070C0"/>
                  </a:gs>
                  <a:gs pos="66000">
                    <a:schemeClr val="bg2"/>
                  </a:gs>
                  <a:gs pos="80000">
                    <a:srgbClr val="9999FF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7794" y="4049688"/>
            <a:ext cx="6950942" cy="28083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14404"/>
              </a:avLst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«В ГОСТИ К МИШКЕ»</a:t>
            </a:r>
            <a:endParaRPr lang="ru-RU" sz="5400" b="1" cap="all" spc="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СЦ_Цифра\Desktop\oso-masha-png-2-300x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30750"/>
            <a:ext cx="3624263" cy="26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373" y="5157192"/>
            <a:ext cx="3117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Воспитатель </a:t>
            </a:r>
            <a:r>
              <a:rPr lang="en-US" sz="2000" b="1" i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I </a:t>
            </a:r>
            <a:r>
              <a:rPr lang="ru-RU" sz="2000" b="1" i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квалификационной категории Чубрынина Марина Дмитриевна</a:t>
            </a:r>
            <a:endParaRPr lang="ru-RU" sz="2000" b="1" i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СЦ_Цифра\Desktop\156-1567409_simple-clouds-sun-pattern-simple-clouds-sun-patter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2" b="89939" l="10000" r="90000">
                        <a14:foregroundMark x1="36071" y1="42988" x2="36071" y2="42988"/>
                        <a14:foregroundMark x1="56310" y1="32165" x2="56310" y2="32165"/>
                        <a14:foregroundMark x1="60119" y1="30488" x2="60119" y2="30488"/>
                        <a14:foregroundMark x1="60119" y1="28811" x2="60119" y2="28811"/>
                        <a14:foregroundMark x1="63929" y1="27744" x2="63929" y2="27744"/>
                        <a14:foregroundMark x1="52976" y1="32165" x2="52976" y2="32165"/>
                        <a14:foregroundMark x1="55952" y1="30030" x2="55952" y2="30030"/>
                        <a14:foregroundMark x1="69881" y1="72256" x2="69881" y2="7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83" y="-12104"/>
            <a:ext cx="1917717" cy="14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Ц_Цифра\Desktop\kisspng-house-free-content-clip-art-egore-5a89b002491971.990318151518972930299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625" l="5333" r="92111">
                        <a14:foregroundMark x1="55889" y1="91625" x2="55889" y2="91625"/>
                        <a14:foregroundMark x1="52333" y1="86625" x2="52333" y2="8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89" y="1502310"/>
            <a:ext cx="5524407" cy="49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3049" y="1459387"/>
            <a:ext cx="4383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ДЕТСКИЙ САД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фанфа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9475" y="5803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Ц_Цифра\Desktop\156-1567409_simple-clouds-sun-pattern-simple-clouds-sun-pattern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" b="89939" l="10000" r="90000">
                        <a14:foregroundMark x1="36071" y1="42988" x2="36071" y2="42988"/>
                        <a14:foregroundMark x1="56310" y1="32165" x2="56310" y2="32165"/>
                        <a14:foregroundMark x1="60119" y1="30488" x2="60119" y2="30488"/>
                        <a14:foregroundMark x1="60119" y1="28811" x2="60119" y2="28811"/>
                        <a14:foregroundMark x1="63929" y1="27744" x2="63929" y2="27744"/>
                        <a14:foregroundMark x1="52976" y1="32165" x2="52976" y2="32165"/>
                        <a14:foregroundMark x1="55952" y1="30030" x2="55952" y2="30030"/>
                        <a14:foregroundMark x1="69881" y1="72256" x2="69881" y2="7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-300894"/>
            <a:ext cx="3888432" cy="30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СЦ_Цифра\Desktop\hello_html_6ceca805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7" y="1246589"/>
            <a:ext cx="3024336" cy="53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Хорошо, что снежок пошел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978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jing.fm/clipimg/detail/91-913484_-transportation-worksheet-art-transportation-land-vehicles-image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86" b="89063" l="6196" r="96522">
                        <a14:foregroundMark x1="32500" y1="81027" x2="32500" y2="81027"/>
                        <a14:foregroundMark x1="32609" y1="84040" x2="32609" y2="84040"/>
                        <a14:foregroundMark x1="71413" y1="81808" x2="71413" y2="81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" t="51708" r="3734" b="11728"/>
          <a:stretch/>
        </p:blipFill>
        <p:spPr bwMode="auto">
          <a:xfrm>
            <a:off x="1043608" y="3429000"/>
            <a:ext cx="7056784" cy="27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Ц_Цифра\Desktop\156-1567409_simple-clouds-sun-pattern-simple-clouds-sun-pattern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2" b="89939" l="10000" r="90000">
                        <a14:foregroundMark x1="36071" y1="42988" x2="36071" y2="42988"/>
                        <a14:foregroundMark x1="56310" y1="32165" x2="56310" y2="32165"/>
                        <a14:foregroundMark x1="60119" y1="30488" x2="60119" y2="30488"/>
                        <a14:foregroundMark x1="60119" y1="28811" x2="60119" y2="28811"/>
                        <a14:foregroundMark x1="63929" y1="27744" x2="63929" y2="27744"/>
                        <a14:foregroundMark x1="52976" y1="32165" x2="52976" y2="32165"/>
                        <a14:foregroundMark x1="55952" y1="30030" x2="55952" y2="30030"/>
                        <a14:foregroundMark x1="69881" y1="72256" x2="69881" y2="7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-300894"/>
            <a:ext cx="3888432" cy="30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ыка для иг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9784" y="6219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с зимний картинки для детей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" y="0"/>
            <a:ext cx="9222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Ц_Цифра\Desktop\oso-masha-png-2-300x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4416284" cy="32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етер перемен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991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2332798/cff11e46-d747-47bc-abc3-a82b1bf06185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3" b="5554"/>
          <a:stretch/>
        </p:blipFill>
        <p:spPr bwMode="auto">
          <a:xfrm>
            <a:off x="0" y="0"/>
            <a:ext cx="9141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ь 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0" y="5861992"/>
            <a:ext cx="609600" cy="609600"/>
          </a:xfrm>
          <a:prstGeom prst="rect">
            <a:avLst/>
          </a:prstGeom>
        </p:spPr>
      </p:pic>
      <p:pic>
        <p:nvPicPr>
          <p:cNvPr id="3" name="Запись 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6158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2.freepng.ru/20180318/qke/kisspng-smiley-emoticon-sadness-clip-art-sad-smily-5aae61ac36bcf2.33667392152137770822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0" r="21210"/>
          <a:stretch/>
        </p:blipFill>
        <p:spPr bwMode="auto">
          <a:xfrm>
            <a:off x="4932040" y="462208"/>
            <a:ext cx="2956599" cy="29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ь 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3839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Ц_Цифра\Desktop\157673613643d40c0888d378cba95_5a42ee4b8b1ca_jpg_250_1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26400" y1="62963" x2="26400" y2="62963"/>
                        <a14:foregroundMark x1="23200" y1="68889" x2="23200" y2="68889"/>
                        <a14:foregroundMark x1="25200" y1="38519" x2="25200" y2="38519"/>
                        <a14:foregroundMark x1="29600" y1="48148" x2="29600" y2="48148"/>
                        <a14:foregroundMark x1="30800" y1="29630" x2="30800" y2="29630"/>
                        <a14:foregroundMark x1="43600" y1="15556" x2="43600" y2="15556"/>
                        <a14:foregroundMark x1="39600" y1="14815" x2="39600" y2="14815"/>
                        <a14:foregroundMark x1="39200" y1="17778" x2="39200" y2="17778"/>
                        <a14:foregroundMark x1="40400" y1="13333" x2="40400" y2="13333"/>
                        <a14:foregroundMark x1="66400" y1="23704" x2="66400" y2="23704"/>
                        <a14:foregroundMark x1="58000" y1="15556" x2="58000" y2="15556"/>
                        <a14:foregroundMark x1="67200" y1="32593" x2="67200" y2="32593"/>
                        <a14:foregroundMark x1="70000" y1="42963" x2="70000" y2="42963"/>
                        <a14:foregroundMark x1="71600" y1="62963" x2="71600" y2="62963"/>
                        <a14:foregroundMark x1="68000" y1="65185" x2="68000" y2="65185"/>
                        <a14:foregroundMark x1="63600" y1="79259" x2="63600" y2="79259"/>
                        <a14:foregroundMark x1="57200" y1="80000" x2="57200" y2="80000"/>
                        <a14:foregroundMark x1="51600" y1="85926" x2="51600" y2="85926"/>
                        <a14:foregroundMark x1="45600" y1="81481" x2="45600" y2="81481"/>
                        <a14:foregroundMark x1="38400" y1="85185" x2="38400" y2="85185"/>
                        <a14:foregroundMark x1="37200" y1="63704" x2="37200" y2="6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16056"/>
          <a:stretch/>
        </p:blipFill>
        <p:spPr bwMode="auto">
          <a:xfrm>
            <a:off x="2123728" y="0"/>
            <a:ext cx="5625491" cy="44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ь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Лес зимний картинки для детей0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8163"/>
          <a:stretch/>
        </p:blipFill>
        <p:spPr bwMode="auto">
          <a:xfrm>
            <a:off x="0" y="0"/>
            <a:ext cx="9342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имняя сказка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СЦ_Цифра\Desktop\snow-clipart-transparent-backgroun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" y="521296"/>
            <a:ext cx="914964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jing.fm/clipimg/detail/91-913484_-transportation-worksheet-art-transportation-land-vehicles-image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86" b="89063" l="6196" r="96522">
                        <a14:foregroundMark x1="32500" y1="81027" x2="32500" y2="81027"/>
                        <a14:foregroundMark x1="32609" y1="84040" x2="32609" y2="84040"/>
                        <a14:foregroundMark x1="71413" y1="81808" x2="71413" y2="81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" t="51708" r="3734" b="11728"/>
          <a:stretch/>
        </p:blipFill>
        <p:spPr bwMode="auto">
          <a:xfrm flipH="1">
            <a:off x="1589832" y="3659379"/>
            <a:ext cx="7331472" cy="27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Ц_Цифра\Desktop\156-1567409_simple-clouds-sun-pattern-simple-clouds-sun-pattern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2" b="89939" l="10000" r="90000">
                        <a14:foregroundMark x1="36071" y1="42988" x2="36071" y2="42988"/>
                        <a14:foregroundMark x1="56310" y1="32165" x2="56310" y2="32165"/>
                        <a14:foregroundMark x1="60119" y1="30488" x2="60119" y2="30488"/>
                        <a14:foregroundMark x1="60119" y1="28811" x2="60119" y2="28811"/>
                        <a14:foregroundMark x1="63929" y1="27744" x2="63929" y2="27744"/>
                        <a14:foregroundMark x1="52976" y1="32165" x2="52976" y2="32165"/>
                        <a14:foregroundMark x1="55952" y1="30030" x2="55952" y2="30030"/>
                        <a14:foregroundMark x1="69881" y1="72256" x2="69881" y2="7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-300894"/>
            <a:ext cx="3888432" cy="30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90 Po doroge s oblaka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643" y="599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</Words>
  <Application>Microsoft Office PowerPoint</Application>
  <PresentationFormat>Экран (4:3)</PresentationFormat>
  <Paragraphs>9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СЦ_Цифра</dc:creator>
  <cp:lastModifiedBy>СЦ_Цифра</cp:lastModifiedBy>
  <cp:revision>20</cp:revision>
  <dcterms:created xsi:type="dcterms:W3CDTF">2020-01-27T10:45:34Z</dcterms:created>
  <dcterms:modified xsi:type="dcterms:W3CDTF">2020-01-28T09:16:19Z</dcterms:modified>
</cp:coreProperties>
</file>